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D3DFB-D47C-4FC5-B2EA-ADEB340390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F67171-49E5-A3CC-2DD3-14A48172A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69685-4F88-1CD4-1D0B-1E5BDF2EF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A8940-B73C-D1D3-F101-ED8B28733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5776A-AA6D-2E65-7707-8A571D922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99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F6E25-30ED-C589-03CD-13A6F28F8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09AE2C-0EBE-0748-84DE-656322C7D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52805-8C34-D3ED-5751-DAB41EE60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DC322-3743-1D02-5F4B-3B1717F46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4DF67-A7D3-1C30-BB5A-086642E4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57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45FA6F-F4C6-0517-C7FE-CAC00CEF4E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D9CA00-752E-2B9E-7221-FC8C948732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2B68D-F5AE-7A53-F7BC-F8795BA35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B8E88-155E-E872-CD06-2BF6C27A8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65B9E-2FF3-580F-C64C-EE973181B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2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99293-6BFB-232B-A11B-36A822814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9BC80-6345-7C6A-D202-9653E8EB4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9DAD3-67BB-E1E0-BFEF-9269A5027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9960A-52F6-236B-6112-70282C8AC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D857D-E670-A1AD-F9A8-6BEFBE806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81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91B45-B4C0-A989-E0E7-9FC9C0F02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1C98D-4986-7232-7097-DF34A25A2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AE0CC-5018-F5A1-6678-732375D23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B73BB-CF46-0645-592D-F990D0132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7C55D-7171-0ED5-05E0-52AC01051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157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8199A-57AA-6806-6FE8-76F6A40B9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AC253-7D95-19DD-AF0F-024D295C95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9A40A-1697-478B-785E-292272A1A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DEE1C-D242-F4B0-2165-03376712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4BE75-2C99-3358-7431-556E39D67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59239-1951-A44A-F48C-1CE166FE3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99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A042D-167F-A899-4DDD-DE7A9B453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89ADF-0910-8EA5-5EF3-959B9475B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5E3313-4B0E-6955-1F30-D0AF21E28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BAEA2-B355-2EC0-2A16-FF2C33E2AE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D50588-AD80-4BA5-2C8F-B11D130B6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81A98E-3A87-B8E5-7659-EF8F91C9A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BC693-24AE-2000-1A05-6D72D78CE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1E5611-3D1D-C5E7-B066-E60183EDC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988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F33F1-8919-BDD5-B9C5-1A8AC167E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873F7-86AC-61CA-F621-A816FBF17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D37290-C595-61AD-3949-11F029848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97C555-1DB4-7BDF-CA4B-88CB05FBA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42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98E474-7935-EE19-E72C-AD900E3D9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7DEC2-196C-1C70-6D4E-78E4134EF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CB9B1-12F7-052C-6CB9-F0D2BC0E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0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F3F9-8DA2-75E1-42C1-2C4775C06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BA4EF-2E08-09B6-9FCC-DF1DC8F61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4DBEE3-76DC-C652-EA2D-8EC42EFA2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6D709-8184-223C-9F00-BE91DBBE0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8D12D6-B6BB-A6E4-78C2-C95B28AAD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34C8F-655A-D080-E09F-2F0BCD838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368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E5A6D-781B-6725-60A4-F9359A34E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4284AC-D51F-4230-2BDC-02AA5328E3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906677-479D-19F0-E4EA-66C778842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6C482A-9349-1CB2-DDBD-D0333CB58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1CEAFE-DA0D-2CC1-8794-39E15D4D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7837F-EC7B-9ED4-FC67-924E389EA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59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FEF064-4790-ED96-8788-3637938F8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43869-EE9F-6F76-FD56-24D3A0D5B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87915-AB21-1D1C-9DCD-A1EC42181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EA350-DA2B-4C54-A85D-DAA421EDD1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70796-42D1-1DFE-7F5C-83AE696D66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9310F-08E9-FA0D-6D66-AFA7B44B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B452F-29E0-40CA-9DEE-2BF684BDA7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3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7.png"/><Relationship Id="rId4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7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10" Type="http://schemas.microsoft.com/office/2007/relationships/hdphoto" Target="../media/hdphoto10.wdp"/><Relationship Id="rId4" Type="http://schemas.microsoft.com/office/2007/relationships/hdphoto" Target="../media/hdphoto8.wdp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10" Type="http://schemas.microsoft.com/office/2007/relationships/hdphoto" Target="../media/hdphoto10.wdp"/><Relationship Id="rId4" Type="http://schemas.microsoft.com/office/2007/relationships/hdphoto" Target="../media/hdphoto8.wdp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6" Type="http://schemas.microsoft.com/office/2007/relationships/hdphoto" Target="../media/hdphoto9.wdp"/><Relationship Id="rId5" Type="http://schemas.openxmlformats.org/officeDocument/2006/relationships/image" Target="../media/image15.png"/><Relationship Id="rId10" Type="http://schemas.microsoft.com/office/2007/relationships/hdphoto" Target="../media/hdphoto2.wdp"/><Relationship Id="rId4" Type="http://schemas.microsoft.com/office/2007/relationships/hdphoto" Target="../media/hdphoto8.wdp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60446-2EE8-7360-48E4-BECB3272A9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0FA9D8-0D48-F701-FA9F-EE75FF7F1A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E20901-1E9E-87E6-4409-4C58642C5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890278-07FE-D732-12D2-F3836F65BA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6" b="98906" l="0" r="9944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806" y="3740541"/>
            <a:ext cx="2461568" cy="24887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E339D6-C85D-A957-5A51-B6E6EB93059E}"/>
              </a:ext>
            </a:extLst>
          </p:cNvPr>
          <p:cNvSpPr txBox="1"/>
          <p:nvPr/>
        </p:nvSpPr>
        <p:spPr>
          <a:xfrm>
            <a:off x="2743200" y="1030288"/>
            <a:ext cx="74435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This is a story about a CROW.</a:t>
            </a:r>
          </a:p>
        </p:txBody>
      </p:sp>
    </p:spTree>
    <p:extLst>
      <p:ext uri="{BB962C8B-B14F-4D97-AF65-F5344CB8AC3E}">
        <p14:creationId xmlns:p14="http://schemas.microsoft.com/office/powerpoint/2010/main" val="31232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0F8673-A1EB-2B4D-35A9-5974C199E5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6098"/>
            <a:ext cx="12257649" cy="729409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D2A7109-F640-CA69-28D7-164A760CB432}"/>
              </a:ext>
            </a:extLst>
          </p:cNvPr>
          <p:cNvSpPr/>
          <p:nvPr/>
        </p:nvSpPr>
        <p:spPr>
          <a:xfrm>
            <a:off x="2152650" y="495300"/>
            <a:ext cx="3150870" cy="359839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Once upon a Time, there lived a crow in Forest.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B7C4FC-3CB9-2EA3-E9AD-124BFB145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1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313" y="-238422"/>
            <a:ext cx="2839867" cy="244494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BAE9E13-07E0-1001-AA4B-43A82E1DD172}"/>
              </a:ext>
            </a:extLst>
          </p:cNvPr>
          <p:cNvSpPr/>
          <p:nvPr/>
        </p:nvSpPr>
        <p:spPr>
          <a:xfrm>
            <a:off x="8173020" y="2206526"/>
            <a:ext cx="3573194" cy="381234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The crow was living his best life there. Everyone was living happily</a:t>
            </a:r>
            <a:r>
              <a:rPr lang="en-US" sz="3200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E4C1CF-0904-E401-6BFF-5E83353C0C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24" b="90585" l="1597" r="96006">
                        <a14:backgroundMark x1="73163" y1="52545" x2="72524" y2="515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440" y="3380349"/>
            <a:ext cx="3337870" cy="4191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3621F4-8EFA-EF46-E2F4-1B1A9BC4C8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707" b="99321" l="163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750" y="3563814"/>
            <a:ext cx="2922563" cy="292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806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66F1B5-6EA7-14F7-A6FA-123F9DAAC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A7717C04-443B-35A4-4C03-1AA947695BE5}"/>
              </a:ext>
            </a:extLst>
          </p:cNvPr>
          <p:cNvSpPr/>
          <p:nvPr/>
        </p:nvSpPr>
        <p:spPr>
          <a:xfrm>
            <a:off x="1237957" y="66822"/>
            <a:ext cx="3165231" cy="336217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While everyone was living their best life a sad tragedy happens.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8FA29D5-95F9-6036-3761-E5F665321187}"/>
              </a:ext>
            </a:extLst>
          </p:cNvPr>
          <p:cNvSpPr/>
          <p:nvPr/>
        </p:nvSpPr>
        <p:spPr>
          <a:xfrm>
            <a:off x="5641145" y="576776"/>
            <a:ext cx="3165231" cy="320743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There was no rain for the few Years. The water bodies started drying.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BF2BAC-24B9-C510-810C-B932F04253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813" y="1972994"/>
            <a:ext cx="2559386" cy="474784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461D191-6665-7AE1-3304-9A1A1BB55D0C}"/>
              </a:ext>
            </a:extLst>
          </p:cNvPr>
          <p:cNvSpPr/>
          <p:nvPr/>
        </p:nvSpPr>
        <p:spPr>
          <a:xfrm>
            <a:off x="3094893" y="3495822"/>
            <a:ext cx="2293034" cy="231413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Before the animals knew there was no water in the forest.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AD2A40-D194-1F73-884A-F912214168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68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912" y="182880"/>
            <a:ext cx="998714" cy="114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459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E1129E-2806-16D2-7B16-6DC01112B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9"/>
            <a:ext cx="12192000" cy="6850742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A315BDCD-1EF7-06C5-6BBB-7CEEFE2249DE}"/>
              </a:ext>
            </a:extLst>
          </p:cNvPr>
          <p:cNvSpPr/>
          <p:nvPr/>
        </p:nvSpPr>
        <p:spPr>
          <a:xfrm>
            <a:off x="5078437" y="239150"/>
            <a:ext cx="2363373" cy="25040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With the lack of Water, animals started dying</a:t>
            </a:r>
            <a:r>
              <a:rPr lang="en-US" dirty="0"/>
              <a:t>.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D0A4A6C-29BA-8794-EC8E-1C98739C414F}"/>
              </a:ext>
            </a:extLst>
          </p:cNvPr>
          <p:cNvSpPr/>
          <p:nvPr/>
        </p:nvSpPr>
        <p:spPr>
          <a:xfrm>
            <a:off x="1840061" y="1491174"/>
            <a:ext cx="2743200" cy="270099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But Crow was brave. It didn't want his life to end that way.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8F00EBA-244D-209F-C242-CBB629F120A0}"/>
              </a:ext>
            </a:extLst>
          </p:cNvPr>
          <p:cNvSpPr/>
          <p:nvPr/>
        </p:nvSpPr>
        <p:spPr>
          <a:xfrm>
            <a:off x="6911433" y="3031474"/>
            <a:ext cx="2743200" cy="295421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Crow decided to went on the journey in search of water.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F06715-4C3F-373E-295C-4EB301020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backgroundMark x1="39936" y1="90143" x2="43291" y2="8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6537" y="3931738"/>
            <a:ext cx="2415463" cy="27009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3E059F-AE9E-414D-565A-2529EEAD70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870" b="91730" l="3035" r="95048">
                        <a14:backgroundMark x1="72524" y1="50636" x2="73163" y2="522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981" y="2841672"/>
            <a:ext cx="3748549" cy="470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287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9C19AA-C61F-1591-DAFD-B34ADA176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8792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241E950-847F-F51D-57A7-D3A5AF318FAF}"/>
              </a:ext>
            </a:extLst>
          </p:cNvPr>
          <p:cNvSpPr/>
          <p:nvPr/>
        </p:nvSpPr>
        <p:spPr>
          <a:xfrm>
            <a:off x="2489982" y="900332"/>
            <a:ext cx="2883876" cy="177253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Crow flew day and night in search of water. But he found nothing.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2378D9-F4A6-A992-6E4B-F59C9507FB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4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57054">
            <a:off x="9040060" y="2366725"/>
            <a:ext cx="2491867" cy="214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590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38 0.02361 L -0.00938 0.02361 C -0.01328 0.02153 -0.01719 0.01967 -0.02096 0.01736 C -0.02786 0.01342 -0.02617 0.0125 -0.03372 0.00926 C -0.03594 0.0081 -0.03841 0.00833 -0.04063 0.00717 C -0.06497 -0.00509 -0.0806 -0.0169 -0.10521 -0.0257 C -0.11016 -0.02732 -0.11523 -0.02708 -0.12018 -0.02755 C -0.13828 -0.0257 -0.14922 -0.02639 -0.16758 -0.01343 L -0.20221 0.01134 C -0.20677 0.01458 -0.2112 0.01944 -0.21602 0.02153 C -0.24701 0.03518 -0.21276 0.02083 -0.24375 0.03171 C -0.2487 0.03356 -0.25365 0.0368 -0.25872 0.03796 C -0.26784 0.04005 -0.27721 0.04074 -0.28633 0.04213 C -0.31068 0.04143 -0.3349 0.0419 -0.35911 0.04005 C -0.36758 0.03935 -0.37604 0.03542 -0.38451 0.0338 C -0.39063 0.03264 -0.39674 0.03241 -0.40299 0.03171 C -0.40833 0.02963 -0.4138 0.02801 -0.41914 0.02569 C -0.42331 0.02384 -0.42747 0.02083 -0.43177 0.01944 C -0.44766 0.01412 -0.45651 0.01551 -0.47331 0.01134 C -0.47878 0.00995 -0.48411 0.0081 -0.48945 0.00717 C -0.49479 0.00625 -0.50026 0.00602 -0.5056 0.00509 C -0.50951 0.00463 -0.51328 0.0037 -0.51719 0.00301 C -0.52604 0.0037 -0.5349 0.00301 -0.54375 0.00509 C -0.54701 0.00579 -0.54987 0.00949 -0.55299 0.01134 C -0.55677 0.01342 -0.56068 0.01528 -0.56445 0.01736 C -0.56914 0.02014 -0.5737 0.02292 -0.57839 0.02569 C -0.58216 0.02778 -0.58594 0.03032 -0.58984 0.03171 C -0.59297 0.03287 -0.59609 0.03287 -0.59909 0.0338 C -0.60339 0.03495 -0.60755 0.03657 -0.61185 0.03796 C -0.65716 0.03333 -0.64219 0.03958 -0.67643 0.02361 C -0.69232 0.0162 -0.69622 0.01458 -0.7099 0.00509 C -0.71445 0.00185 -0.71784 -0.00185 -0.72253 -0.00301 C -0.74518 -0.00833 -0.74622 -0.00648 -0.76992 -0.01134 C -0.82018 -0.0213 -0.78932 -0.01945 -0.83099 -0.01945 " pathEditMode="relative" ptsTypes="AAAAAAAAAAAAAAAAAAAAAAAAAAAAAAAAAA">
                                      <p:cBhvr>
                                        <p:cTn id="13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BE261A-8526-12F4-4FE5-E73F0FC996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5C2FB46-B433-B7FD-5953-21106AD41495}"/>
              </a:ext>
            </a:extLst>
          </p:cNvPr>
          <p:cNvSpPr/>
          <p:nvPr/>
        </p:nvSpPr>
        <p:spPr>
          <a:xfrm>
            <a:off x="2447779" y="464234"/>
            <a:ext cx="2672862" cy="275726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At last, he reached a garden. He saw a Pitcher there</a:t>
            </a:r>
            <a:r>
              <a:rPr lang="en-US" dirty="0"/>
              <a:t>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3BE67C2-63A1-EC31-1C9B-32D151A8545D}"/>
              </a:ext>
            </a:extLst>
          </p:cNvPr>
          <p:cNvSpPr/>
          <p:nvPr/>
        </p:nvSpPr>
        <p:spPr>
          <a:xfrm>
            <a:off x="7230795" y="1336432"/>
            <a:ext cx="2672862" cy="264472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There was very little water in the pitcher. The crow was wise.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B16131F-B7FF-EF3F-7011-E950E03DF1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7777">
            <a:off x="3723223" y="4847196"/>
            <a:ext cx="1607744" cy="16077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1382A49-FE4E-7411-6844-F3975DA52F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670" y="3820085"/>
            <a:ext cx="1234450" cy="12481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D1165AF-0BEC-930C-B363-950946BD59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634" b="87786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665" y="5596485"/>
            <a:ext cx="1618608" cy="1039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91A11A1-0523-7A0D-9960-B35DDB0C1A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272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586" y="5374370"/>
            <a:ext cx="1671640" cy="11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2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718D0C-8985-86A1-D021-311E83A63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76FEAF-E67B-3B6A-89F9-BF0710722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69FF83-FFE2-7EDE-4AB8-391C63FA3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7777">
            <a:off x="3723223" y="4847196"/>
            <a:ext cx="1607744" cy="16077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D9ECA12-CB1B-FA34-90CD-7CF8F947EA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670" y="3820085"/>
            <a:ext cx="1234450" cy="12481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758AE8B-F559-ADF8-BBDF-51882216B3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634" b="87786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867" y="5623585"/>
            <a:ext cx="1576405" cy="101229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A28CC61-D751-4455-09DE-73A13324DF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272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585" y="5263294"/>
            <a:ext cx="1826851" cy="1307379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12C90D9B-2479-C589-0F54-883F8D404B05}"/>
              </a:ext>
            </a:extLst>
          </p:cNvPr>
          <p:cNvSpPr/>
          <p:nvPr/>
        </p:nvSpPr>
        <p:spPr>
          <a:xfrm>
            <a:off x="998807" y="3429000"/>
            <a:ext cx="2475914" cy="266231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He look here and there and saw a bunch of pebbles. He thought of a plan.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C57818E-BF0E-FA34-1C3F-BBCD84FF969C}"/>
              </a:ext>
            </a:extLst>
          </p:cNvPr>
          <p:cNvSpPr/>
          <p:nvPr/>
        </p:nvSpPr>
        <p:spPr>
          <a:xfrm>
            <a:off x="4942860" y="762672"/>
            <a:ext cx="2260209" cy="239924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He started putting the pebbles into the pitcher. The water started rising.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BEBC647-2F84-7000-33F9-BF86686BB7CB}"/>
              </a:ext>
            </a:extLst>
          </p:cNvPr>
          <p:cNvSpPr/>
          <p:nvPr/>
        </p:nvSpPr>
        <p:spPr>
          <a:xfrm>
            <a:off x="4346917" y="3924886"/>
            <a:ext cx="126611" cy="11254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8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49B69-B570-B19A-2D59-9AAA69986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4FD0B8-042A-CDA8-46AC-E762D6BE4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0B239CE-0279-27F5-C867-70CD6CD3956F}"/>
              </a:ext>
            </a:extLst>
          </p:cNvPr>
          <p:cNvSpPr/>
          <p:nvPr/>
        </p:nvSpPr>
        <p:spPr>
          <a:xfrm>
            <a:off x="2447779" y="464234"/>
            <a:ext cx="2307101" cy="229303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The Crow drank water and flew away.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E125A7-3043-E430-9ECC-1A828EF59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7777">
            <a:off x="3723223" y="4847196"/>
            <a:ext cx="1607744" cy="16077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C405B68-F5AE-2B5C-3A5B-9F52E54E3E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4" b="87786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451" y="5561029"/>
            <a:ext cx="1673822" cy="107485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D2A6BC-8684-5901-7F6E-BF9BF050DA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272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586" y="5372809"/>
            <a:ext cx="1673822" cy="11978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C8F911-0D7B-DA4F-5544-AEF4980C2E6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1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657" y="3429000"/>
            <a:ext cx="2121931" cy="182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14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98 -0.00555 L -0.01198 -0.00555 L -0.02474 -0.00347 C -0.03932 -0.00069 -0.0539 0.00486 -0.06862 0.00486 C -0.0806 0.00486 -0.09245 -0.00069 -0.1043 -0.00347 C -0.13177 -0.04004 -0.08906 0.01898 -0.1263 -0.04236 C -0.1319 -0.05162 -0.13828 -0.05949 -0.14479 -0.06713 C -0.17643 -0.1037 -0.16575 -0.09097 -0.18633 -0.1081 C -0.18867 -0.10995 -0.19075 -0.1125 -0.19323 -0.11412 C -0.197 -0.11666 -0.20091 -0.11829 -0.20482 -0.12037 C -0.21666 -0.11967 -0.22864 -0.1206 -0.24049 -0.11829 C -0.24687 -0.11713 -0.25286 -0.11273 -0.25898 -0.11018 C -0.27539 -0.10301 -0.26992 -0.10486 -0.2832 -0.10185 C -0.29245 -0.10324 -0.30182 -0.10278 -0.31094 -0.10602 C -0.31823 -0.10856 -0.32916 -0.12014 -0.33515 -0.12847 C -0.33776 -0.13217 -0.33932 -0.13727 -0.34193 -0.14074 C -0.3444 -0.14421 -0.34726 -0.14653 -0.35 -0.14907 C -0.36042 -0.15879 -0.37005 -0.17129 -0.38112 -0.17778 C -0.38698 -0.18125 -0.39271 -0.18426 -0.39844 -0.18796 C -0.43021 -0.20833 -0.40052 -0.19051 -0.41354 -0.19815 " pathEditMode="relative" ptsTypes="AAAAAAAAAAAAAAAAAAAA">
                                      <p:cBhvr>
                                        <p:cTn id="13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193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Muhammad Abdullah</dc:creator>
  <cp:lastModifiedBy>Muhammad Abdullah</cp:lastModifiedBy>
  <cp:revision>3</cp:revision>
  <dcterms:created xsi:type="dcterms:W3CDTF">2025-11-18T02:35:40Z</dcterms:created>
  <dcterms:modified xsi:type="dcterms:W3CDTF">2025-11-18T07:21:44Z</dcterms:modified>
</cp:coreProperties>
</file>

<file path=docProps/thumbnail.jpeg>
</file>